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4" r:id="rId2"/>
    <p:sldId id="257" r:id="rId3"/>
    <p:sldId id="265" r:id="rId4"/>
    <p:sldId id="262" r:id="rId5"/>
    <p:sldId id="258" r:id="rId6"/>
    <p:sldId id="259" r:id="rId7"/>
    <p:sldId id="260" r:id="rId8"/>
    <p:sldId id="263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80A2B6-5B1E-40E6-81C0-4E2CF9D2284E}" v="5" dt="2023-06-27T02:23:23.4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êu đề Bản chiếu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Bấm để chỉnh sửa kiểu tiêu đề phụ của Bản cái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Đầu trang của Phầ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6/27/2023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vi-VN"/>
              <a:t>Bấm biểu tượng để thêm hình ảnh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5FEBB1F-508E-4ACE-A53B-525FFA077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B687ADC4-1812-437A-97AA-230888706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6170E629-727E-4A2F-8228-0A71B67BD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ABA7F3F-D56F-4C06-84AC-03FC83B06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15374B5-D7C8-4AA9-BE65-DB7A0CA9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C73A7452-ED0F-4903-A620-8D103E556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F6A3F6CE-D581-4C37-8822-4F4A68325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1" name="Tiêu đề 1">
            <a:extLst>
              <a:ext uri="{FF2B5EF4-FFF2-40B4-BE49-F238E27FC236}">
                <a16:creationId xmlns:a16="http://schemas.microsoft.com/office/drawing/2014/main" id="{7E70D38C-0939-DD43-E86C-1C4D9369A4E3}"/>
              </a:ext>
            </a:extLst>
          </p:cNvPr>
          <p:cNvSpPr txBox="1">
            <a:spLocks/>
          </p:cNvSpPr>
          <p:nvPr/>
        </p:nvSpPr>
        <p:spPr>
          <a:xfrm>
            <a:off x="1915128" y="1788454"/>
            <a:ext cx="8361229" cy="20982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>
              <a:lnSpc>
                <a:spcPct val="89000"/>
              </a:lnSpc>
              <a:spcBef>
                <a:spcPct val="0"/>
              </a:spcBef>
              <a:buNone/>
              <a:defRPr sz="4500" cap="all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vi-VN" dirty="0">
                <a:solidFill>
                  <a:schemeClr val="tx1"/>
                </a:solidFill>
              </a:rPr>
              <a:t>Thiết kế phần cứng điều khiển thiết bị bằng giọng nói</a:t>
            </a:r>
          </a:p>
        </p:txBody>
      </p:sp>
      <p:sp>
        <p:nvSpPr>
          <p:cNvPr id="12" name="Tiêu đề phụ 2">
            <a:extLst>
              <a:ext uri="{FF2B5EF4-FFF2-40B4-BE49-F238E27FC236}">
                <a16:creationId xmlns:a16="http://schemas.microsoft.com/office/drawing/2014/main" id="{3670D788-D90F-7046-E45B-7B96C81DFB19}"/>
              </a:ext>
            </a:extLst>
          </p:cNvPr>
          <p:cNvSpPr txBox="1">
            <a:spLocks/>
          </p:cNvSpPr>
          <p:nvPr/>
        </p:nvSpPr>
        <p:spPr>
          <a:xfrm>
            <a:off x="2679905" y="4086111"/>
            <a:ext cx="6831673" cy="1086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Aft>
                <a:spcPts val="600"/>
              </a:spcAft>
              <a:buNone/>
            </a:pPr>
            <a:r>
              <a:rPr lang="vi-VN" dirty="0"/>
              <a:t>SVTH: Trần Toàn Thắng. MSSV: 20139015</a:t>
            </a:r>
          </a:p>
        </p:txBody>
      </p:sp>
    </p:spTree>
    <p:extLst>
      <p:ext uri="{BB962C8B-B14F-4D97-AF65-F5344CB8AC3E}">
        <p14:creationId xmlns:p14="http://schemas.microsoft.com/office/powerpoint/2010/main" val="27227183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764CCAE7-95D9-B0F7-7A55-F0E0E4E215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791570"/>
            <a:ext cx="4892308" cy="5262390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"/>
            </a:pPr>
            <a:r>
              <a:rPr lang="vi-VN" sz="1800" dirty="0"/>
              <a:t>Thiết kế phần cứng nhỏ gọn</a:t>
            </a:r>
          </a:p>
          <a:p>
            <a:pPr>
              <a:buFont typeface="Wingdings" panose="05000000000000000000" pitchFamily="2" charset="2"/>
              <a:buChar char=""/>
            </a:pPr>
            <a:r>
              <a:rPr lang="vi-VN" sz="1800" dirty="0"/>
              <a:t>Điều khiển các thiết bị bằng rơ-le</a:t>
            </a:r>
          </a:p>
          <a:p>
            <a:pPr>
              <a:buFont typeface="Wingdings" panose="05000000000000000000" pitchFamily="2" charset="2"/>
              <a:buChar char=""/>
            </a:pPr>
            <a:r>
              <a:rPr lang="vi-VN" sz="1800" dirty="0"/>
              <a:t>Ghi âm và phát hiện giọng nói người dùng</a:t>
            </a:r>
          </a:p>
          <a:p>
            <a:pPr>
              <a:buFont typeface="Wingdings" panose="05000000000000000000" pitchFamily="2" charset="2"/>
              <a:buChar char=""/>
            </a:pPr>
            <a:r>
              <a:rPr lang="vi-VN" sz="1800" dirty="0"/>
              <a:t>Phản hồi lại những yêu cầu của người dùng</a:t>
            </a:r>
          </a:p>
        </p:txBody>
      </p:sp>
      <p:sp>
        <p:nvSpPr>
          <p:cNvPr id="6" name="Tiêu đề 1">
            <a:extLst>
              <a:ext uri="{FF2B5EF4-FFF2-40B4-BE49-F238E27FC236}">
                <a16:creationId xmlns:a16="http://schemas.microsoft.com/office/drawing/2014/main" id="{51A78BA5-78CF-F9C7-0AC1-558B8BE48288}"/>
              </a:ext>
            </a:extLst>
          </p:cNvPr>
          <p:cNvSpPr txBox="1">
            <a:spLocks/>
          </p:cNvSpPr>
          <p:nvPr/>
        </p:nvSpPr>
        <p:spPr>
          <a:xfrm>
            <a:off x="640081" y="791570"/>
            <a:ext cx="4320108" cy="52623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vi-VN" sz="5400" dirty="0">
                <a:solidFill>
                  <a:schemeClr val="bg2"/>
                </a:solidFill>
              </a:rPr>
              <a:t>Mục tiêu   cần thực hiện</a:t>
            </a:r>
          </a:p>
        </p:txBody>
      </p:sp>
    </p:spTree>
    <p:extLst>
      <p:ext uri="{BB962C8B-B14F-4D97-AF65-F5344CB8AC3E}">
        <p14:creationId xmlns:p14="http://schemas.microsoft.com/office/powerpoint/2010/main" val="17975772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3B88A4A4-6A04-AAFF-1953-1C93B09F9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320108" cy="5262390"/>
          </a:xfrm>
        </p:spPr>
        <p:txBody>
          <a:bodyPr anchor="ctr">
            <a:normAutofit/>
          </a:bodyPr>
          <a:lstStyle/>
          <a:p>
            <a:pPr algn="r"/>
            <a:r>
              <a:rPr lang="vi-VN" sz="5400" dirty="0">
                <a:solidFill>
                  <a:schemeClr val="bg2"/>
                </a:solidFill>
              </a:rPr>
              <a:t>Công việc cần thực hiện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764CCAE7-95D9-B0F7-7A55-F0E0E4E215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791570"/>
            <a:ext cx="4892308" cy="5262390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"/>
            </a:pPr>
            <a:r>
              <a:rPr lang="vi-VN" sz="1800" dirty="0"/>
              <a:t>Thiết kế PCB</a:t>
            </a:r>
          </a:p>
          <a:p>
            <a:pPr>
              <a:buFont typeface="Wingdings" panose="05000000000000000000" pitchFamily="2" charset="2"/>
              <a:buChar char=""/>
            </a:pPr>
            <a:r>
              <a:rPr lang="vi-VN" sz="1800" dirty="0"/>
              <a:t>Cài hệ điều hành cho </a:t>
            </a:r>
            <a:r>
              <a:rPr lang="vi-VN" sz="1800" dirty="0" err="1"/>
              <a:t>Raspberry</a:t>
            </a:r>
            <a:r>
              <a:rPr lang="vi-VN" sz="1800" dirty="0"/>
              <a:t> </a:t>
            </a:r>
            <a:r>
              <a:rPr lang="vi-VN" sz="1800" dirty="0" err="1"/>
              <a:t>Pi</a:t>
            </a:r>
            <a:endParaRPr lang="vi-VN" sz="1800" dirty="0"/>
          </a:p>
          <a:p>
            <a:pPr>
              <a:buFont typeface="Wingdings" panose="05000000000000000000" pitchFamily="2" charset="2"/>
              <a:buChar char=""/>
            </a:pPr>
            <a:r>
              <a:rPr lang="vi-VN" sz="1800" dirty="0"/>
              <a:t>Xây dựng </a:t>
            </a:r>
            <a:r>
              <a:rPr lang="vi-VN" sz="1800" dirty="0" err="1"/>
              <a:t>driver</a:t>
            </a:r>
            <a:r>
              <a:rPr lang="vi-VN" sz="1800" dirty="0"/>
              <a:t> điều khiển các rơ-le qua các tệp </a:t>
            </a:r>
            <a:r>
              <a:rPr lang="vi-VN" sz="1800" dirty="0" err="1"/>
              <a:t>proc</a:t>
            </a:r>
            <a:endParaRPr lang="vi-VN" sz="1800" dirty="0"/>
          </a:p>
          <a:p>
            <a:pPr>
              <a:buFont typeface="Wingdings" panose="05000000000000000000" pitchFamily="2" charset="2"/>
              <a:buChar char=""/>
            </a:pPr>
            <a:r>
              <a:rPr lang="vi-VN" sz="1800" dirty="0"/>
              <a:t>Cài đặt </a:t>
            </a:r>
            <a:r>
              <a:rPr lang="vi-VN" sz="1800" dirty="0" err="1"/>
              <a:t>driver</a:t>
            </a:r>
            <a:r>
              <a:rPr lang="vi-VN" sz="1800" dirty="0"/>
              <a:t> cho </a:t>
            </a:r>
            <a:r>
              <a:rPr lang="vi-VN" sz="1800" dirty="0" err="1"/>
              <a:t>Respeaker</a:t>
            </a:r>
            <a:r>
              <a:rPr lang="vi-VN" sz="1800" dirty="0"/>
              <a:t> </a:t>
            </a:r>
            <a:r>
              <a:rPr lang="vi-VN" sz="1800" dirty="0" err="1"/>
              <a:t>Pi</a:t>
            </a:r>
            <a:r>
              <a:rPr lang="vi-VN" sz="1800" dirty="0"/>
              <a:t> HAT để ghi âm giọng nói và phát âm thanh phản hồi</a:t>
            </a:r>
          </a:p>
          <a:p>
            <a:pPr>
              <a:buFont typeface="Wingdings" panose="05000000000000000000" pitchFamily="2" charset="2"/>
              <a:buChar char=""/>
            </a:pPr>
            <a:r>
              <a:rPr lang="vi-VN" sz="1800" dirty="0"/>
              <a:t>Viết một chương trình nhận dạng giọng nói và phân tích cú pháp</a:t>
            </a:r>
          </a:p>
          <a:p>
            <a:pPr>
              <a:buFont typeface="Wingdings" panose="05000000000000000000" pitchFamily="2" charset="2"/>
              <a:buChar char=""/>
            </a:pPr>
            <a:r>
              <a:rPr lang="vi-VN" sz="1800" dirty="0"/>
              <a:t>Tạo một </a:t>
            </a:r>
            <a:r>
              <a:rPr lang="vi-VN" sz="1800" dirty="0" err="1"/>
              <a:t>hotword</a:t>
            </a:r>
            <a:r>
              <a:rPr lang="vi-VN" sz="1800" dirty="0"/>
              <a:t> tiếng Việt để đánh thức thiết bị</a:t>
            </a:r>
          </a:p>
          <a:p>
            <a:pPr>
              <a:buFont typeface="Wingdings" panose="05000000000000000000" pitchFamily="2" charset="2"/>
              <a:buChar char=""/>
            </a:pPr>
            <a:r>
              <a:rPr lang="vi-VN" sz="1800" dirty="0"/>
              <a:t> Tối ưu chương trình và khả năng phản hồi của thiết bị</a:t>
            </a:r>
          </a:p>
          <a:p>
            <a:pPr>
              <a:buFont typeface="Wingdings" panose="05000000000000000000" pitchFamily="2" charset="2"/>
              <a:buChar char=""/>
            </a:pPr>
            <a:r>
              <a:rPr lang="vi-VN" sz="1800" dirty="0"/>
              <a:t>Tự động hóa các tác vụ bằng </a:t>
            </a:r>
            <a:r>
              <a:rPr lang="vi-VN" sz="1800" dirty="0" err="1"/>
              <a:t>crontab</a:t>
            </a:r>
            <a:endParaRPr lang="vi-VN" sz="1800" dirty="0"/>
          </a:p>
        </p:txBody>
      </p:sp>
    </p:spTree>
    <p:extLst>
      <p:ext uri="{BB962C8B-B14F-4D97-AF65-F5344CB8AC3E}">
        <p14:creationId xmlns:p14="http://schemas.microsoft.com/office/powerpoint/2010/main" val="19687976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4E1515A3-C52A-624B-D2C5-0438B05A4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5926" y="552450"/>
            <a:ext cx="8126186" cy="1485900"/>
          </a:xfrm>
        </p:spPr>
        <p:txBody>
          <a:bodyPr>
            <a:normAutofit/>
          </a:bodyPr>
          <a:lstStyle/>
          <a:p>
            <a:r>
              <a:rPr lang="vi-VN" dirty="0"/>
              <a:t>Sơ đồ nguyên lý phần cứng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4829B7-47EE-4685-ADC0-DE464C22A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Hình ảnh 3" descr="Ảnh có chứa văn bản, biểu đồ, Kế hoạch, sơ đồ&#10;&#10;Mô tả được tạo tự động">
            <a:extLst>
              <a:ext uri="{FF2B5EF4-FFF2-40B4-BE49-F238E27FC236}">
                <a16:creationId xmlns:a16="http://schemas.microsoft.com/office/drawing/2014/main" id="{5B3C2FC0-EEDD-8336-3611-9AD9B942218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8847" y="1457864"/>
            <a:ext cx="7546176" cy="533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3653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F627C-AB57-4042-8805-913BB9D0D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30000">
                <a:schemeClr val="bg2">
                  <a:alpha val="75000"/>
                </a:schemeClr>
              </a:gs>
              <a:gs pos="100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281F1BF7-515B-F661-9B35-ADBFF60D0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vi-VN"/>
              <a:t>Sơ đồ khối chương trình chính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7F814E5-B8DC-48E9-8500-1A15C550BD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Hình ảnh 4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5CA7A4B6-2D9C-9CF4-7C5E-9F98A0D5162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5162" y="1952625"/>
            <a:ext cx="8821159" cy="42481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276220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8DE41E0-A43A-4E72-8B83-065678475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BE56292D-2EF5-409B-9FA9-0B4A145C2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85800"/>
            <a:ext cx="10905066" cy="1485900"/>
          </a:xfrm>
          <a:noFill/>
        </p:spPr>
        <p:txBody>
          <a:bodyPr>
            <a:normAutofit/>
          </a:bodyPr>
          <a:lstStyle/>
          <a:p>
            <a:pPr algn="ctr"/>
            <a:r>
              <a:rPr lang="vi-VN" dirty="0"/>
              <a:t>Kết quả phần cứng</a:t>
            </a:r>
            <a:endParaRPr lang="vi-VN"/>
          </a:p>
        </p:txBody>
      </p:sp>
      <p:grpSp>
        <p:nvGrpSpPr>
          <p:cNvPr id="6" name="Nhóm 5">
            <a:extLst>
              <a:ext uri="{FF2B5EF4-FFF2-40B4-BE49-F238E27FC236}">
                <a16:creationId xmlns:a16="http://schemas.microsoft.com/office/drawing/2014/main" id="{FB962C51-F1F4-CF14-1C27-534557C4BA92}"/>
              </a:ext>
            </a:extLst>
          </p:cNvPr>
          <p:cNvGrpSpPr/>
          <p:nvPr/>
        </p:nvGrpSpPr>
        <p:grpSpPr>
          <a:xfrm>
            <a:off x="1813436" y="2286000"/>
            <a:ext cx="8565127" cy="3581400"/>
            <a:chOff x="1371600" y="1861636"/>
            <a:chExt cx="9986648" cy="4175791"/>
          </a:xfrm>
        </p:grpSpPr>
        <p:pic>
          <p:nvPicPr>
            <p:cNvPr id="4" name="Hình ảnh 3">
              <a:extLst>
                <a:ext uri="{FF2B5EF4-FFF2-40B4-BE49-F238E27FC236}">
                  <a16:creationId xmlns:a16="http://schemas.microsoft.com/office/drawing/2014/main" id="{64ADEDF9-ADE8-B7F5-0687-854FF797B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71600" y="1861636"/>
              <a:ext cx="4669474" cy="4175791"/>
            </a:xfrm>
            <a:prstGeom prst="rect">
              <a:avLst/>
            </a:prstGeom>
            <a:noFill/>
          </p:spPr>
        </p:pic>
        <p:pic>
          <p:nvPicPr>
            <p:cNvPr id="5" name="Hình ảnh 4">
              <a:extLst>
                <a:ext uri="{FF2B5EF4-FFF2-40B4-BE49-F238E27FC236}">
                  <a16:creationId xmlns:a16="http://schemas.microsoft.com/office/drawing/2014/main" id="{0AAB45B2-3F0F-1C5C-55DE-EA5B40ED80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88774" y="1861636"/>
              <a:ext cx="4669474" cy="4175309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5701872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8DE41E0-A43A-4E72-8B83-065678475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BE56292D-2EF5-409B-9FA9-0B4A145C2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85800"/>
            <a:ext cx="10905066" cy="1485900"/>
          </a:xfrm>
          <a:noFill/>
        </p:spPr>
        <p:txBody>
          <a:bodyPr>
            <a:normAutofit/>
          </a:bodyPr>
          <a:lstStyle/>
          <a:p>
            <a:pPr algn="ctr"/>
            <a:r>
              <a:rPr lang="vi-VN" dirty="0"/>
              <a:t>Kết quả phần cứng</a:t>
            </a:r>
            <a:endParaRPr lang="vi-VN"/>
          </a:p>
        </p:txBody>
      </p:sp>
      <p:grpSp>
        <p:nvGrpSpPr>
          <p:cNvPr id="8" name="Nhóm 7">
            <a:extLst>
              <a:ext uri="{FF2B5EF4-FFF2-40B4-BE49-F238E27FC236}">
                <a16:creationId xmlns:a16="http://schemas.microsoft.com/office/drawing/2014/main" id="{BC6CB4C3-508B-FD95-F378-2D97E78E6799}"/>
              </a:ext>
            </a:extLst>
          </p:cNvPr>
          <p:cNvGrpSpPr/>
          <p:nvPr/>
        </p:nvGrpSpPr>
        <p:grpSpPr>
          <a:xfrm>
            <a:off x="2904019" y="2286000"/>
            <a:ext cx="6383961" cy="3581400"/>
            <a:chOff x="1800225" y="1428750"/>
            <a:chExt cx="9020175" cy="5060314"/>
          </a:xfrm>
        </p:grpSpPr>
        <p:pic>
          <p:nvPicPr>
            <p:cNvPr id="3" name="Hình ảnh 2" descr="A green circuit board with wires&#10;&#10;Description automatically generated with low confidence">
              <a:extLst>
                <a:ext uri="{FF2B5EF4-FFF2-40B4-BE49-F238E27FC236}">
                  <a16:creationId xmlns:a16="http://schemas.microsoft.com/office/drawing/2014/main" id="{A7F5BEFA-EFAA-4D8E-4F02-E6FE0FAA6E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583" b="12662"/>
            <a:stretch/>
          </p:blipFill>
          <p:spPr bwMode="auto">
            <a:xfrm>
              <a:off x="1800225" y="1428750"/>
              <a:ext cx="3619500" cy="5060314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7" name="Hình ảnh 6" descr="A circuit board with red lights&#10;&#10;Description automatically generated with low confidence">
              <a:extLst>
                <a:ext uri="{FF2B5EF4-FFF2-40B4-BE49-F238E27FC236}">
                  <a16:creationId xmlns:a16="http://schemas.microsoft.com/office/drawing/2014/main" id="{E272AFE7-0BD2-8FC4-6E00-19314D3AD2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3113" b="12564"/>
            <a:stretch/>
          </p:blipFill>
          <p:spPr bwMode="auto">
            <a:xfrm>
              <a:off x="6389509" y="1428750"/>
              <a:ext cx="4430891" cy="5060314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7194980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5FEBB1F-508E-4ACE-A53B-525FFA077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B687ADC4-1812-437A-97AA-230888706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6170E629-727E-4A2F-8228-0A71B67BD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ABA7F3F-D56F-4C06-84AC-03FC83B06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15374B5-D7C8-4AA9-BE65-DB7A0CA9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C73A7452-ED0F-4903-A620-8D103E556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F6A3F6CE-D581-4C37-8822-4F4A68325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4" name="Hình chữ nhật 3">
            <a:extLst>
              <a:ext uri="{FF2B5EF4-FFF2-40B4-BE49-F238E27FC236}">
                <a16:creationId xmlns:a16="http://schemas.microsoft.com/office/drawing/2014/main" id="{B3A44C02-D6FC-9CD3-2DA9-3B4362D42075}"/>
              </a:ext>
            </a:extLst>
          </p:cNvPr>
          <p:cNvSpPr/>
          <p:nvPr/>
        </p:nvSpPr>
        <p:spPr>
          <a:xfrm>
            <a:off x="6004519" y="1347787"/>
            <a:ext cx="171450" cy="41624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AFC8C774-4DDE-316C-1E73-8F284A45F16F}"/>
              </a:ext>
            </a:extLst>
          </p:cNvPr>
          <p:cNvSpPr txBox="1"/>
          <p:nvPr/>
        </p:nvSpPr>
        <p:spPr>
          <a:xfrm>
            <a:off x="1407538" y="2382957"/>
            <a:ext cx="446848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Thành tựu: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vi-VN" dirty="0"/>
              <a:t>Đã thiết kế được phần cứng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vi-VN" dirty="0"/>
              <a:t>Đã điều khiển được các thiết bị khác qua giọng nói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vi-VN" dirty="0"/>
              <a:t>Người dùng có thể dễ dàng sử dụng</a:t>
            </a:r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0BA51EF9-3DDE-86D6-F50B-A0D5C28725C2}"/>
              </a:ext>
            </a:extLst>
          </p:cNvPr>
          <p:cNvSpPr txBox="1"/>
          <p:nvPr/>
        </p:nvSpPr>
        <p:spPr>
          <a:xfrm>
            <a:off x="6291521" y="2274837"/>
            <a:ext cx="44684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Nhược điểm: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vi-VN" dirty="0"/>
              <a:t>Khả năng phân tích câu lệnh còn nhiều hạn chế.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vi-VN" dirty="0"/>
              <a:t>Việc phát hiện từ khóa vẫn còn dễ bị nhiễu vì tiếng ồn và các âm thanh có ngữ âm gần giống với từ khóa.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vi-VN" dirty="0"/>
              <a:t>Chi phí của sản phẩm quá cao</a:t>
            </a:r>
          </a:p>
        </p:txBody>
      </p:sp>
    </p:spTree>
    <p:extLst>
      <p:ext uri="{BB962C8B-B14F-4D97-AF65-F5344CB8AC3E}">
        <p14:creationId xmlns:p14="http://schemas.microsoft.com/office/powerpoint/2010/main" val="31359456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5FEBB1F-508E-4ACE-A53B-525FFA077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B687ADC4-1812-437A-97AA-230888706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6170E629-727E-4A2F-8228-0A71B67BD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ABA7F3F-D56F-4C06-84AC-03FC83B06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15374B5-D7C8-4AA9-BE65-DB7A0CA9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C73A7452-ED0F-4903-A620-8D103E556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F6A3F6CE-D581-4C37-8822-4F4A68325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Tiêu đề 1">
            <a:extLst>
              <a:ext uri="{FF2B5EF4-FFF2-40B4-BE49-F238E27FC236}">
                <a16:creationId xmlns:a16="http://schemas.microsoft.com/office/drawing/2014/main" id="{687EA165-6F7E-38A4-FC01-3749B8C9A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1087" y="2379887"/>
            <a:ext cx="8638315" cy="2098226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vi-VN" sz="5400" cap="all" dirty="0"/>
              <a:t>Cảm ơn thầy đã hỗ trợ em làm đồ án 1 và lắng nghe em trình bày</a:t>
            </a:r>
            <a:endParaRPr lang="en-US" sz="5400" cap="all" dirty="0"/>
          </a:p>
        </p:txBody>
      </p:sp>
    </p:spTree>
    <p:extLst>
      <p:ext uri="{BB962C8B-B14F-4D97-AF65-F5344CB8AC3E}">
        <p14:creationId xmlns:p14="http://schemas.microsoft.com/office/powerpoint/2010/main" val="6090685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Hình cắt">
  <a:themeElements>
    <a:clrScheme name="Crop">
      <a:dk1>
        <a:sysClr val="windowText" lastClr="000000"/>
      </a:dk1>
      <a:lt1>
        <a:sysClr val="window" lastClr="FFFFFF"/>
      </a:lt1>
      <a:dk2>
        <a:srgbClr val="1A2E40"/>
      </a:dk2>
      <a:lt2>
        <a:srgbClr val="EBE7DD"/>
      </a:lt2>
      <a:accent1>
        <a:srgbClr val="69A1AB"/>
      </a:accent1>
      <a:accent2>
        <a:srgbClr val="F2C418"/>
      </a:accent2>
      <a:accent3>
        <a:srgbClr val="87492C"/>
      </a:accent3>
      <a:accent4>
        <a:srgbClr val="4A845E"/>
      </a:accent4>
      <a:accent5>
        <a:srgbClr val="DC9528"/>
      </a:accent5>
      <a:accent6>
        <a:srgbClr val="9A5D78"/>
      </a:accent6>
      <a:hlink>
        <a:srgbClr val="66C8E3"/>
      </a:hlink>
      <a:folHlink>
        <a:srgbClr val="B162A1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TM10001105[[fn=Hình cắt]]</Template>
  <TotalTime>291</TotalTime>
  <Words>256</Words>
  <Application>Microsoft Office PowerPoint</Application>
  <PresentationFormat>Màn hình rộng</PresentationFormat>
  <Paragraphs>29</Paragraphs>
  <Slides>9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4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9</vt:i4>
      </vt:variant>
    </vt:vector>
  </HeadingPairs>
  <TitlesOfParts>
    <vt:vector size="14" baseType="lpstr">
      <vt:lpstr>Arial</vt:lpstr>
      <vt:lpstr>Franklin Gothic Book</vt:lpstr>
      <vt:lpstr>Tahoma</vt:lpstr>
      <vt:lpstr>Wingdings</vt:lpstr>
      <vt:lpstr>Hình cắt</vt:lpstr>
      <vt:lpstr>Bản trình bày PowerPoint</vt:lpstr>
      <vt:lpstr>Bản trình bày PowerPoint</vt:lpstr>
      <vt:lpstr>Công việc cần thực hiện</vt:lpstr>
      <vt:lpstr>Sơ đồ nguyên lý phần cứng</vt:lpstr>
      <vt:lpstr>Sơ đồ khối chương trình chính</vt:lpstr>
      <vt:lpstr>Kết quả phần cứng</vt:lpstr>
      <vt:lpstr>Kết quả phần cứng</vt:lpstr>
      <vt:lpstr>Bản trình bày PowerPoint</vt:lpstr>
      <vt:lpstr>Cảm ơn thầy đã hỗ trợ em làm đồ án 1 và lắng nghe em trình bày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Bản trình bày PowerPoint</dc:title>
  <dc:creator>Toàn Thắng Trần</dc:creator>
  <cp:lastModifiedBy>Toàn Thắng Trần</cp:lastModifiedBy>
  <cp:revision>2</cp:revision>
  <dcterms:created xsi:type="dcterms:W3CDTF">2023-06-26T07:12:56Z</dcterms:created>
  <dcterms:modified xsi:type="dcterms:W3CDTF">2023-06-27T02:30:11Z</dcterms:modified>
</cp:coreProperties>
</file>

<file path=docProps/thumbnail.jpeg>
</file>